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8" r:id="rId3"/>
    <p:sldId id="260" r:id="rId4"/>
    <p:sldId id="261" r:id="rId5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5B6"/>
    <a:srgbClr val="D6C168"/>
    <a:srgbClr val="D8BE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1" autoAdjust="0"/>
    <p:restoredTop sz="94660"/>
  </p:normalViewPr>
  <p:slideViewPr>
    <p:cSldViewPr snapToGrid="0">
      <p:cViewPr>
        <p:scale>
          <a:sx n="33" d="100"/>
          <a:sy n="33" d="100"/>
        </p:scale>
        <p:origin x="4770" y="30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5C091-EAAC-4275-8C26-EEAD2C663F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16568B-0ECF-4EE6-9014-97AA126428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A7D5A-3E62-429B-9EB4-AF40CF9A1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FEF8F-F883-47AC-BB19-8E7DA69F851A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16682-E8F0-4D32-9C67-F1C572B76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DC668-40EA-4444-A578-BF9F060A5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6B78-F8BD-4B2B-917D-BCBFF60DC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96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43D5F-F4C3-42FA-9C1A-A032C34DF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7ABFC4-F413-40FA-850F-44CF3A468C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03117-7F0F-406A-B02D-380002DEB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FEF8F-F883-47AC-BB19-8E7DA69F851A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30BE2-591D-45A6-93DC-72471F5AF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156EF-28A0-49F4-861E-276A89118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6B78-F8BD-4B2B-917D-BCBFF60DC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06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3375D6-FEBA-4CC4-B7BF-911E641171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32CA23-1F65-4E30-9D95-04891ABFDD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DE4CF-4FF5-47AC-AAD1-A06942E17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FEF8F-F883-47AC-BB19-8E7DA69F851A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7369C3-F831-452A-B8D0-0EDF4CA17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34F9F-58BA-4657-8CA1-B7B258A54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6B78-F8BD-4B2B-917D-BCBFF60DC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107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0017A-EF8C-4D49-8C61-0AF2ECD54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8198D-801D-4F75-A975-B5340E951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073CC-E800-4979-B819-335BD8E59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FEF8F-F883-47AC-BB19-8E7DA69F851A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84ADE-A87B-47C8-B26E-0006804CE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6F771-C8E1-4261-BA3E-2DDAD827C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6B78-F8BD-4B2B-917D-BCBFF60DC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231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F4813-06F6-4CAA-862B-2742CAD86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67A98-7B18-4720-8A19-9BBB4F7E6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8E499-674A-4F28-B2F2-8DE7ECAE0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FEF8F-F883-47AC-BB19-8E7DA69F851A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97BB3-D55C-4895-8B9F-FECF7A668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244E0-58E9-4944-B9C2-52146646B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6B78-F8BD-4B2B-917D-BCBFF60DC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529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03810-6E8F-4EDE-ABD2-427B8824F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EE0E9-8961-4E6C-BA62-672E4D5829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182FC3-5A4F-46F7-9DF5-77767B2CE5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7531E2-C8B2-4912-936D-D3DF4BE96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FEF8F-F883-47AC-BB19-8E7DA69F851A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825F2-9FDB-4EFC-B95D-53EAB2208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F36EFA-FA83-4B8B-B317-B733974FE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6B78-F8BD-4B2B-917D-BCBFF60DC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448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71726-E129-4079-AC4E-DCC56227D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E1C05F-CF95-4F96-B135-7BEA69FC0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CAE2F8-DB15-4F23-BBF1-642DE0F70E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2C0FED-E752-4316-897B-946C7BF777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68B735-51AF-4318-9BA4-F72B65BAEB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5653A2-9F93-482F-9949-4E02FB2FC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FEF8F-F883-47AC-BB19-8E7DA69F851A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CB1FCA-64DC-4B6B-A94E-F20DB3CD6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8546C5-FC9B-4DFD-94AE-331625EAF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6B78-F8BD-4B2B-917D-BCBFF60DC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285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EC030-666C-49A0-AB28-24395B59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EBD476-CD93-481F-8C32-CAAEECCA2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FEF8F-F883-47AC-BB19-8E7DA69F851A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7744B8-F037-4D66-AEFC-9E0BF2749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DAA7A2-3DD1-4F4F-B5E6-57D0537FD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6B78-F8BD-4B2B-917D-BCBFF60DC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84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41DF40-BC08-4FC8-83C2-761A78371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FEF8F-F883-47AC-BB19-8E7DA69F851A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EE1D5B-A9A1-4172-95D0-3A7D573DA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6D750-179E-43C4-AD96-27820F7A1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6B78-F8BD-4B2B-917D-BCBFF60DC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61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35EF2-A05A-459E-B8E0-315758513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ED83C-8FAF-49F3-AB7D-B71D524F9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DE024-8502-42A9-80C7-386C4A4858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FBE278-0EC6-4532-B001-873CF4877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FEF8F-F883-47AC-BB19-8E7DA69F851A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66C9-959E-49FA-A16C-F39364667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2E4064-32A9-475D-B37E-467ED88C4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6B78-F8BD-4B2B-917D-BCBFF60DC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45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DAD8A-1F00-4BF5-B752-19393BD5C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D22272-5210-4825-B4C9-C9A486B5E9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6CD884-5146-4F36-8E22-03C2F278F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A66F2-D84C-4C39-B4B9-512352513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FEF8F-F883-47AC-BB19-8E7DA69F851A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90D152-30E6-4BDF-92C4-073C071A0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B4E218-3CEE-4CAE-85A8-A0FC0293D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86B78-F8BD-4B2B-917D-BCBFF60DC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99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2FA359-C8F5-4CEF-BBB2-89FF22F9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D855E-E401-4A17-8F8B-FE0ABE971B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0F731-B294-46EB-B2ED-D7B8651EB2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FEF8F-F883-47AC-BB19-8E7DA69F851A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B5AFB-A97E-4FDF-9EF0-04D96973B5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60EE9-4750-480B-9189-597CE3582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86B78-F8BD-4B2B-917D-BCBFF60DC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138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svg"/><Relationship Id="rId7" Type="http://schemas.openxmlformats.org/officeDocument/2006/relationships/image" Target="../media/image28.png"/><Relationship Id="rId12" Type="http://schemas.openxmlformats.org/officeDocument/2006/relationships/image" Target="../media/image33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3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1F7E494-6905-40AC-8F2A-4D4671648A36}"/>
              </a:ext>
            </a:extLst>
          </p:cNvPr>
          <p:cNvSpPr txBox="1"/>
          <p:nvPr/>
        </p:nvSpPr>
        <p:spPr>
          <a:xfrm>
            <a:off x="1450630" y="963291"/>
            <a:ext cx="2537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Medical Transportation Services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5235B6-AAE7-4F00-9AF3-8AD042070508}"/>
              </a:ext>
            </a:extLst>
          </p:cNvPr>
          <p:cNvSpPr txBox="1"/>
          <p:nvPr/>
        </p:nvSpPr>
        <p:spPr>
          <a:xfrm>
            <a:off x="788337" y="2236100"/>
            <a:ext cx="319978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700" dirty="0"/>
              <a:t>Medical Transportation Services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B7BDFA1-53B5-4E6D-93DD-94F4BE4F7C6C}"/>
              </a:ext>
            </a:extLst>
          </p:cNvPr>
          <p:cNvSpPr/>
          <p:nvPr/>
        </p:nvSpPr>
        <p:spPr>
          <a:xfrm rot="1005784">
            <a:off x="6854256" y="1968350"/>
            <a:ext cx="100120" cy="886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6A1D7B-C9A3-43AB-B697-AB5A4882CF76}"/>
              </a:ext>
            </a:extLst>
          </p:cNvPr>
          <p:cNvSpPr txBox="1"/>
          <p:nvPr/>
        </p:nvSpPr>
        <p:spPr>
          <a:xfrm>
            <a:off x="4297498" y="1650074"/>
            <a:ext cx="2366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z="4000" b="1" dirty="0">
                <a:latin typeface="Arial Rounded MT Bold" panose="020F0704030504030204" pitchFamily="34" charset="0"/>
                <a:cs typeface="Aharoni" panose="02010803020104030203" pitchFamily="2" charset="-79"/>
              </a:rPr>
              <a:t>PACAL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4C122FC-417E-4D8B-82D3-CB8DF6D0952D}"/>
              </a:ext>
            </a:extLst>
          </p:cNvPr>
          <p:cNvSpPr txBox="1"/>
          <p:nvPr/>
        </p:nvSpPr>
        <p:spPr>
          <a:xfrm>
            <a:off x="4334761" y="2278603"/>
            <a:ext cx="3058091" cy="407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50" dirty="0"/>
              <a:t>Medical Transport Services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2B2DD26-B8AA-402B-93FB-43F0E9B324B0}"/>
              </a:ext>
            </a:extLst>
          </p:cNvPr>
          <p:cNvGrpSpPr/>
          <p:nvPr/>
        </p:nvGrpSpPr>
        <p:grpSpPr>
          <a:xfrm>
            <a:off x="6704710" y="1563820"/>
            <a:ext cx="529521" cy="652102"/>
            <a:chOff x="7895205" y="3992059"/>
            <a:chExt cx="522129" cy="601368"/>
          </a:xfrm>
        </p:grpSpPr>
        <p:sp>
          <p:nvSpPr>
            <p:cNvPr id="44" name="Graphic 40">
              <a:extLst>
                <a:ext uri="{FF2B5EF4-FFF2-40B4-BE49-F238E27FC236}">
                  <a16:creationId xmlns:a16="http://schemas.microsoft.com/office/drawing/2014/main" id="{3C3285A7-8EB3-4747-BB49-1F82A2FE6474}"/>
                </a:ext>
              </a:extLst>
            </p:cNvPr>
            <p:cNvSpPr/>
            <p:nvPr/>
          </p:nvSpPr>
          <p:spPr>
            <a:xfrm>
              <a:off x="7895205" y="3992059"/>
              <a:ext cx="522129" cy="601368"/>
            </a:xfrm>
            <a:custGeom>
              <a:avLst/>
              <a:gdLst>
                <a:gd name="connsiteX0" fmla="*/ 488612 w 522129"/>
                <a:gd name="connsiteY0" fmla="*/ 56378 h 601368"/>
                <a:gd name="connsiteX1" fmla="*/ 432233 w 522129"/>
                <a:gd name="connsiteY1" fmla="*/ 112757 h 601368"/>
                <a:gd name="connsiteX2" fmla="*/ 375855 w 522129"/>
                <a:gd name="connsiteY2" fmla="*/ 56378 h 601368"/>
                <a:gd name="connsiteX3" fmla="*/ 432233 w 522129"/>
                <a:gd name="connsiteY3" fmla="*/ 0 h 601368"/>
                <a:gd name="connsiteX4" fmla="*/ 488612 w 522129"/>
                <a:gd name="connsiteY4" fmla="*/ 56378 h 601368"/>
                <a:gd name="connsiteX5" fmla="*/ 240195 w 522129"/>
                <a:gd name="connsiteY5" fmla="*/ 142473 h 601368"/>
                <a:gd name="connsiteX6" fmla="*/ 220932 w 522129"/>
                <a:gd name="connsiteY6" fmla="*/ 144469 h 601368"/>
                <a:gd name="connsiteX7" fmla="*/ 172893 w 522129"/>
                <a:gd name="connsiteY7" fmla="*/ 180528 h 601368"/>
                <a:gd name="connsiteX8" fmla="*/ 120274 w 522129"/>
                <a:gd name="connsiteY8" fmla="*/ 173011 h 601368"/>
                <a:gd name="connsiteX9" fmla="*/ 127791 w 522129"/>
                <a:gd name="connsiteY9" fmla="*/ 120391 h 601368"/>
                <a:gd name="connsiteX10" fmla="*/ 175830 w 522129"/>
                <a:gd name="connsiteY10" fmla="*/ 84332 h 601368"/>
                <a:gd name="connsiteX11" fmla="*/ 272260 w 522129"/>
                <a:gd name="connsiteY11" fmla="*/ 74466 h 601368"/>
                <a:gd name="connsiteX12" fmla="*/ 378439 w 522129"/>
                <a:gd name="connsiteY12" fmla="*/ 124385 h 601368"/>
                <a:gd name="connsiteX13" fmla="*/ 396292 w 522129"/>
                <a:gd name="connsiteY13" fmla="*/ 213063 h 601368"/>
                <a:gd name="connsiteX14" fmla="*/ 351307 w 522129"/>
                <a:gd name="connsiteY14" fmla="*/ 263099 h 601368"/>
                <a:gd name="connsiteX15" fmla="*/ 465708 w 522129"/>
                <a:gd name="connsiteY15" fmla="*/ 263099 h 601368"/>
                <a:gd name="connsiteX16" fmla="*/ 521029 w 522129"/>
                <a:gd name="connsiteY16" fmla="*/ 330517 h 601368"/>
                <a:gd name="connsiteX17" fmla="*/ 487907 w 522129"/>
                <a:gd name="connsiteY17" fmla="*/ 496011 h 601368"/>
                <a:gd name="connsiteX18" fmla="*/ 443626 w 522129"/>
                <a:gd name="connsiteY18" fmla="*/ 525492 h 601368"/>
                <a:gd name="connsiteX19" fmla="*/ 414145 w 522129"/>
                <a:gd name="connsiteY19" fmla="*/ 481212 h 601368"/>
                <a:gd name="connsiteX20" fmla="*/ 442804 w 522129"/>
                <a:gd name="connsiteY20" fmla="*/ 338270 h 601368"/>
                <a:gd name="connsiteX21" fmla="*/ 360234 w 522129"/>
                <a:gd name="connsiteY21" fmla="*/ 338270 h 601368"/>
                <a:gd name="connsiteX22" fmla="*/ 375855 w 522129"/>
                <a:gd name="connsiteY22" fmla="*/ 413441 h 601368"/>
                <a:gd name="connsiteX23" fmla="*/ 187928 w 522129"/>
                <a:gd name="connsiteY23" fmla="*/ 601368 h 601368"/>
                <a:gd name="connsiteX24" fmla="*/ 0 w 522129"/>
                <a:gd name="connsiteY24" fmla="*/ 413441 h 601368"/>
                <a:gd name="connsiteX25" fmla="*/ 187928 w 522129"/>
                <a:gd name="connsiteY25" fmla="*/ 225513 h 601368"/>
                <a:gd name="connsiteX26" fmla="*/ 225983 w 522129"/>
                <a:gd name="connsiteY26" fmla="*/ 229389 h 601368"/>
                <a:gd name="connsiteX27" fmla="*/ 289643 w 522129"/>
                <a:gd name="connsiteY27" fmla="*/ 165729 h 601368"/>
                <a:gd name="connsiteX28" fmla="*/ 240195 w 522129"/>
                <a:gd name="connsiteY28" fmla="*/ 142473 h 601368"/>
                <a:gd name="connsiteX29" fmla="*/ 187928 w 522129"/>
                <a:gd name="connsiteY29" fmla="*/ 526197 h 601368"/>
                <a:gd name="connsiteX30" fmla="*/ 300684 w 522129"/>
                <a:gd name="connsiteY30" fmla="*/ 413441 h 601368"/>
                <a:gd name="connsiteX31" fmla="*/ 187928 w 522129"/>
                <a:gd name="connsiteY31" fmla="*/ 300684 h 601368"/>
                <a:gd name="connsiteX32" fmla="*/ 75171 w 522129"/>
                <a:gd name="connsiteY32" fmla="*/ 413441 h 601368"/>
                <a:gd name="connsiteX33" fmla="*/ 187928 w 522129"/>
                <a:gd name="connsiteY33" fmla="*/ 526197 h 601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22129" h="601368">
                  <a:moveTo>
                    <a:pt x="488612" y="56378"/>
                  </a:moveTo>
                  <a:cubicBezTo>
                    <a:pt x="488612" y="87504"/>
                    <a:pt x="463359" y="112757"/>
                    <a:pt x="432233" y="112757"/>
                  </a:cubicBezTo>
                  <a:cubicBezTo>
                    <a:pt x="401108" y="112757"/>
                    <a:pt x="375855" y="87504"/>
                    <a:pt x="375855" y="56378"/>
                  </a:cubicBezTo>
                  <a:cubicBezTo>
                    <a:pt x="375855" y="25253"/>
                    <a:pt x="401108" y="0"/>
                    <a:pt x="432233" y="0"/>
                  </a:cubicBezTo>
                  <a:cubicBezTo>
                    <a:pt x="463359" y="0"/>
                    <a:pt x="488612" y="25253"/>
                    <a:pt x="488612" y="56378"/>
                  </a:cubicBezTo>
                  <a:close/>
                  <a:moveTo>
                    <a:pt x="240195" y="142473"/>
                  </a:moveTo>
                  <a:cubicBezTo>
                    <a:pt x="233852" y="139536"/>
                    <a:pt x="226453" y="140241"/>
                    <a:pt x="220932" y="144469"/>
                  </a:cubicBezTo>
                  <a:lnTo>
                    <a:pt x="172893" y="180528"/>
                  </a:lnTo>
                  <a:cubicBezTo>
                    <a:pt x="156332" y="192978"/>
                    <a:pt x="132724" y="189572"/>
                    <a:pt x="120274" y="173011"/>
                  </a:cubicBezTo>
                  <a:cubicBezTo>
                    <a:pt x="107823" y="156450"/>
                    <a:pt x="111230" y="132841"/>
                    <a:pt x="127791" y="120391"/>
                  </a:cubicBezTo>
                  <a:lnTo>
                    <a:pt x="175830" y="84332"/>
                  </a:lnTo>
                  <a:cubicBezTo>
                    <a:pt x="203666" y="63426"/>
                    <a:pt x="240782" y="59667"/>
                    <a:pt x="272260" y="74466"/>
                  </a:cubicBezTo>
                  <a:lnTo>
                    <a:pt x="378439" y="124385"/>
                  </a:lnTo>
                  <a:cubicBezTo>
                    <a:pt x="412618" y="140476"/>
                    <a:pt x="421662" y="184991"/>
                    <a:pt x="396292" y="213063"/>
                  </a:cubicBezTo>
                  <a:lnTo>
                    <a:pt x="351307" y="263099"/>
                  </a:lnTo>
                  <a:lnTo>
                    <a:pt x="465708" y="263099"/>
                  </a:lnTo>
                  <a:cubicBezTo>
                    <a:pt x="501297" y="263099"/>
                    <a:pt x="527959" y="295633"/>
                    <a:pt x="521029" y="330517"/>
                  </a:cubicBezTo>
                  <a:lnTo>
                    <a:pt x="487907" y="496011"/>
                  </a:lnTo>
                  <a:cubicBezTo>
                    <a:pt x="483796" y="516331"/>
                    <a:pt x="464063" y="529603"/>
                    <a:pt x="443626" y="525492"/>
                  </a:cubicBezTo>
                  <a:cubicBezTo>
                    <a:pt x="423189" y="521381"/>
                    <a:pt x="410034" y="501649"/>
                    <a:pt x="414145" y="481212"/>
                  </a:cubicBezTo>
                  <a:lnTo>
                    <a:pt x="442804" y="338270"/>
                  </a:lnTo>
                  <a:lnTo>
                    <a:pt x="360234" y="338270"/>
                  </a:lnTo>
                  <a:cubicBezTo>
                    <a:pt x="370335" y="361291"/>
                    <a:pt x="375855" y="386661"/>
                    <a:pt x="375855" y="413441"/>
                  </a:cubicBezTo>
                  <a:cubicBezTo>
                    <a:pt x="375855" y="517270"/>
                    <a:pt x="291757" y="601368"/>
                    <a:pt x="187928" y="601368"/>
                  </a:cubicBezTo>
                  <a:cubicBezTo>
                    <a:pt x="84098" y="601368"/>
                    <a:pt x="0" y="517270"/>
                    <a:pt x="0" y="413441"/>
                  </a:cubicBezTo>
                  <a:cubicBezTo>
                    <a:pt x="0" y="309611"/>
                    <a:pt x="84098" y="225513"/>
                    <a:pt x="187928" y="225513"/>
                  </a:cubicBezTo>
                  <a:cubicBezTo>
                    <a:pt x="200965" y="225513"/>
                    <a:pt x="213768" y="226805"/>
                    <a:pt x="225983" y="229389"/>
                  </a:cubicBezTo>
                  <a:lnTo>
                    <a:pt x="289643" y="165729"/>
                  </a:lnTo>
                  <a:lnTo>
                    <a:pt x="240195" y="142473"/>
                  </a:lnTo>
                  <a:close/>
                  <a:moveTo>
                    <a:pt x="187928" y="526197"/>
                  </a:moveTo>
                  <a:cubicBezTo>
                    <a:pt x="250178" y="526197"/>
                    <a:pt x="300684" y="475692"/>
                    <a:pt x="300684" y="413441"/>
                  </a:cubicBezTo>
                  <a:cubicBezTo>
                    <a:pt x="300684" y="351190"/>
                    <a:pt x="250178" y="300684"/>
                    <a:pt x="187928" y="300684"/>
                  </a:cubicBezTo>
                  <a:cubicBezTo>
                    <a:pt x="125677" y="300684"/>
                    <a:pt x="75171" y="351190"/>
                    <a:pt x="75171" y="413441"/>
                  </a:cubicBezTo>
                  <a:cubicBezTo>
                    <a:pt x="75171" y="475692"/>
                    <a:pt x="125677" y="526197"/>
                    <a:pt x="187928" y="52619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1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B640A3D-1786-484F-B3B7-67A4C88254B7}"/>
                </a:ext>
              </a:extLst>
            </p:cNvPr>
            <p:cNvSpPr/>
            <p:nvPr/>
          </p:nvSpPr>
          <p:spPr>
            <a:xfrm>
              <a:off x="7933304" y="4256650"/>
              <a:ext cx="298677" cy="298677"/>
            </a:xfrm>
            <a:prstGeom prst="ellipse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" name="Graphic 40">
            <a:extLst>
              <a:ext uri="{FF2B5EF4-FFF2-40B4-BE49-F238E27FC236}">
                <a16:creationId xmlns:a16="http://schemas.microsoft.com/office/drawing/2014/main" id="{D538B065-0C1B-4C5E-9C50-BF54E50D6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025" y="540696"/>
            <a:ext cx="734741" cy="653103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2FC44091-5AE7-435A-840C-A6E26B558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3906" y="1576670"/>
            <a:ext cx="747361" cy="66432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D60EA48-95AC-4F77-9056-D02A78D78855}"/>
              </a:ext>
            </a:extLst>
          </p:cNvPr>
          <p:cNvSpPr txBox="1"/>
          <p:nvPr/>
        </p:nvSpPr>
        <p:spPr>
          <a:xfrm>
            <a:off x="762614" y="1676065"/>
            <a:ext cx="3034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z="4000" b="1" dirty="0">
                <a:latin typeface="Arial Rounded MT Bold" panose="020F0704030504030204" pitchFamily="34" charset="0"/>
                <a:cs typeface="Aharoni" panose="02010803020104030203" pitchFamily="2" charset="-79"/>
              </a:rPr>
              <a:t>PA  ALO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19825B4-A13B-4EA9-8753-359C943C70F4}"/>
              </a:ext>
            </a:extLst>
          </p:cNvPr>
          <p:cNvSpPr txBox="1"/>
          <p:nvPr/>
        </p:nvSpPr>
        <p:spPr>
          <a:xfrm>
            <a:off x="1423212" y="378038"/>
            <a:ext cx="247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z="4000" b="1" dirty="0">
                <a:latin typeface="Arial Rounded MT Bold" panose="020F0704030504030204" pitchFamily="34" charset="0"/>
                <a:cs typeface="Aharoni" panose="02010803020104030203" pitchFamily="2" charset="-79"/>
              </a:rPr>
              <a:t>PACALO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6D99590-3634-464F-B031-2329E9B0148B}"/>
              </a:ext>
            </a:extLst>
          </p:cNvPr>
          <p:cNvSpPr txBox="1"/>
          <p:nvPr/>
        </p:nvSpPr>
        <p:spPr>
          <a:xfrm>
            <a:off x="788337" y="3493004"/>
            <a:ext cx="319978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700" dirty="0"/>
              <a:t>Medical Transportation Services</a:t>
            </a: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748439F8-BFF9-4DA8-8299-C1FA4E017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3508" y="2828683"/>
            <a:ext cx="747361" cy="66432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D62717C6-8B65-487C-8810-81754C037DB3}"/>
              </a:ext>
            </a:extLst>
          </p:cNvPr>
          <p:cNvSpPr txBox="1"/>
          <p:nvPr/>
        </p:nvSpPr>
        <p:spPr>
          <a:xfrm>
            <a:off x="762614" y="2932969"/>
            <a:ext cx="2259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z="4000" b="1" dirty="0">
                <a:latin typeface="Arial Rounded MT Bold" panose="020F0704030504030204" pitchFamily="34" charset="0"/>
                <a:cs typeface="Aharoni" panose="02010803020104030203" pitchFamily="2" charset="-79"/>
              </a:rPr>
              <a:t>PACAL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FA481F5-9570-4BA4-9880-BFC6BDD2F028}"/>
              </a:ext>
            </a:extLst>
          </p:cNvPr>
          <p:cNvSpPr/>
          <p:nvPr/>
        </p:nvSpPr>
        <p:spPr>
          <a:xfrm>
            <a:off x="3176530" y="3247913"/>
            <a:ext cx="91440" cy="8677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EC7224-D82E-4804-B252-1862032B9529}"/>
              </a:ext>
            </a:extLst>
          </p:cNvPr>
          <p:cNvSpPr txBox="1"/>
          <p:nvPr/>
        </p:nvSpPr>
        <p:spPr>
          <a:xfrm>
            <a:off x="699119" y="4763405"/>
            <a:ext cx="319978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700" dirty="0"/>
              <a:t>Medical Transportation Services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41435BB-195C-477A-BECE-33C4E16CADD6}"/>
              </a:ext>
            </a:extLst>
          </p:cNvPr>
          <p:cNvSpPr txBox="1"/>
          <p:nvPr/>
        </p:nvSpPr>
        <p:spPr>
          <a:xfrm>
            <a:off x="673396" y="4203370"/>
            <a:ext cx="2922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z="4000" b="1" dirty="0">
                <a:latin typeface="Arial Rounded MT Bold" panose="020F0704030504030204" pitchFamily="34" charset="0"/>
                <a:cs typeface="Aharoni" panose="02010803020104030203" pitchFamily="2" charset="-79"/>
              </a:rPr>
              <a:t>PACAL</a:t>
            </a:r>
            <a:r>
              <a:rPr lang="en-US" sz="4000" b="1" dirty="0">
                <a:solidFill>
                  <a:schemeClr val="accent5">
                    <a:lumMod val="75000"/>
                  </a:schemeClr>
                </a:solidFill>
                <a:latin typeface="Arial Rounded MT Bold" panose="020F0704030504030204" pitchFamily="34" charset="0"/>
                <a:cs typeface="Aharoni" panose="02010803020104030203" pitchFamily="2" charset="-79"/>
              </a:rPr>
              <a:t>O</a:t>
            </a:r>
          </a:p>
        </p:txBody>
      </p:sp>
      <p:pic>
        <p:nvPicPr>
          <p:cNvPr id="3" name="Graphic 2" descr="Add with solid fill">
            <a:extLst>
              <a:ext uri="{FF2B5EF4-FFF2-40B4-BE49-F238E27FC236}">
                <a16:creationId xmlns:a16="http://schemas.microsoft.com/office/drawing/2014/main" id="{E95FF546-8894-4C7B-81F4-163996590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22178" y="4475332"/>
            <a:ext cx="168724" cy="16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10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 descr="Piggy Bank with solid fill">
            <a:extLst>
              <a:ext uri="{FF2B5EF4-FFF2-40B4-BE49-F238E27FC236}">
                <a16:creationId xmlns:a16="http://schemas.microsoft.com/office/drawing/2014/main" id="{AE9627F9-D6E2-409A-A84B-6938CBD1B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1948" y="425565"/>
            <a:ext cx="1393572" cy="1393572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BF226504-A2CA-4203-85DD-A76C225D72B0}"/>
              </a:ext>
            </a:extLst>
          </p:cNvPr>
          <p:cNvGrpSpPr/>
          <p:nvPr/>
        </p:nvGrpSpPr>
        <p:grpSpPr>
          <a:xfrm>
            <a:off x="4103818" y="1340474"/>
            <a:ext cx="606426" cy="604928"/>
            <a:chOff x="1948164" y="2045771"/>
            <a:chExt cx="985283" cy="985283"/>
          </a:xfrm>
          <a:solidFill>
            <a:srgbClr val="2E75B6"/>
          </a:solidFill>
          <a:scene3d>
            <a:camera prst="isometricTopUp"/>
            <a:lightRig rig="flood" dir="t"/>
          </a:scene3d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137B6C3-3F84-4F25-A43D-3C3721632F39}"/>
                </a:ext>
              </a:extLst>
            </p:cNvPr>
            <p:cNvSpPr/>
            <p:nvPr/>
          </p:nvSpPr>
          <p:spPr>
            <a:xfrm>
              <a:off x="1948164" y="2045771"/>
              <a:ext cx="985283" cy="98528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38100"/>
            <a:sp3d extrusionH="63500" prstMaterial="metal">
              <a:bevelT w="133350" h="0" prst="hardEdge"/>
              <a:extrusionClr>
                <a:schemeClr val="tx1">
                  <a:lumMod val="65000"/>
                  <a:lumOff val="35000"/>
                </a:schemeClr>
              </a:extrusionClr>
              <a:contourClr>
                <a:schemeClr val="bg1">
                  <a:lumMod val="9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1" name="Graphic 50" descr="Dollar with solid fill">
              <a:extLst>
                <a:ext uri="{FF2B5EF4-FFF2-40B4-BE49-F238E27FC236}">
                  <a16:creationId xmlns:a16="http://schemas.microsoft.com/office/drawing/2014/main" id="{2A066EFB-FF85-47F7-8BC3-8D031035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06049" y="2103656"/>
              <a:ext cx="869512" cy="869512"/>
            </a:xfrm>
            <a:prstGeom prst="rect">
              <a:avLst/>
            </a:prstGeom>
            <a:sp3d extrusionH="63500" prstMaterial="metal">
              <a:bevelT w="133350" h="0" prst="hardEdge"/>
            </a:sp3d>
          </p:spPr>
        </p:pic>
      </p:grpSp>
      <p:pic>
        <p:nvPicPr>
          <p:cNvPr id="3" name="Graphic 2" descr="Shield outline">
            <a:extLst>
              <a:ext uri="{FF2B5EF4-FFF2-40B4-BE49-F238E27FC236}">
                <a16:creationId xmlns:a16="http://schemas.microsoft.com/office/drawing/2014/main" id="{AF4FA4EB-017A-4EC6-A5AE-8A723C7830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47939" y="604498"/>
            <a:ext cx="1187716" cy="1187716"/>
          </a:xfrm>
          <a:prstGeom prst="rect">
            <a:avLst/>
          </a:prstGeom>
        </p:spPr>
      </p:pic>
      <p:pic>
        <p:nvPicPr>
          <p:cNvPr id="5" name="Graphic 4" descr="Shield with solid fill">
            <a:extLst>
              <a:ext uri="{FF2B5EF4-FFF2-40B4-BE49-F238E27FC236}">
                <a16:creationId xmlns:a16="http://schemas.microsoft.com/office/drawing/2014/main" id="{4060306F-4266-4E8D-8C4A-C8C9C4C5FC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81308" y="737867"/>
            <a:ext cx="920979" cy="920979"/>
          </a:xfrm>
          <a:prstGeom prst="rect">
            <a:avLst/>
          </a:prstGeom>
        </p:spPr>
      </p:pic>
      <p:pic>
        <p:nvPicPr>
          <p:cNvPr id="17" name="Graphic 16" descr="Watch with solid fill">
            <a:extLst>
              <a:ext uri="{FF2B5EF4-FFF2-40B4-BE49-F238E27FC236}">
                <a16:creationId xmlns:a16="http://schemas.microsoft.com/office/drawing/2014/main" id="{AC04F448-9F6D-4445-AFF0-BD4675F875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99391" y="604286"/>
            <a:ext cx="1110420" cy="111042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76FB001-6679-40E6-A94D-BCD210C1ED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14544" y="473243"/>
            <a:ext cx="529248" cy="529248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D4818415-212E-4552-B76C-3625E37F98F7}"/>
              </a:ext>
            </a:extLst>
          </p:cNvPr>
          <p:cNvSpPr/>
          <p:nvPr/>
        </p:nvSpPr>
        <p:spPr>
          <a:xfrm>
            <a:off x="6690570" y="871448"/>
            <a:ext cx="575751" cy="575751"/>
          </a:xfrm>
          <a:prstGeom prst="ellipse">
            <a:avLst/>
          </a:prstGeom>
          <a:noFill/>
          <a:ln w="762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E6300E91-79B2-4DE8-973B-3A7CD02290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28252" y="473243"/>
            <a:ext cx="529248" cy="529248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43CFC37C-A298-473A-919B-11863DD46C3B}"/>
              </a:ext>
            </a:extLst>
          </p:cNvPr>
          <p:cNvGrpSpPr/>
          <p:nvPr/>
        </p:nvGrpSpPr>
        <p:grpSpPr>
          <a:xfrm rot="601963">
            <a:off x="4278504" y="1105052"/>
            <a:ext cx="606426" cy="604928"/>
            <a:chOff x="1948164" y="2045771"/>
            <a:chExt cx="985283" cy="985283"/>
          </a:xfrm>
          <a:solidFill>
            <a:srgbClr val="2E75B6"/>
          </a:solidFill>
          <a:scene3d>
            <a:camera prst="isometricTopUp"/>
            <a:lightRig rig="flood" dir="t"/>
          </a:scene3d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9E1C45A-0028-49A7-A51D-C6F101D69D79}"/>
                </a:ext>
              </a:extLst>
            </p:cNvPr>
            <p:cNvSpPr/>
            <p:nvPr/>
          </p:nvSpPr>
          <p:spPr>
            <a:xfrm>
              <a:off x="1948164" y="2045771"/>
              <a:ext cx="985283" cy="98528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38100"/>
            <a:sp3d extrusionH="63500" prstMaterial="metal">
              <a:bevelT w="133350" h="0" prst="hardEdge"/>
              <a:extrusionClr>
                <a:schemeClr val="tx1">
                  <a:lumMod val="65000"/>
                  <a:lumOff val="35000"/>
                </a:schemeClr>
              </a:extrusionClr>
              <a:contourClr>
                <a:schemeClr val="bg1">
                  <a:lumMod val="9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4" name="Graphic 33" descr="Dollar with solid fill">
              <a:extLst>
                <a:ext uri="{FF2B5EF4-FFF2-40B4-BE49-F238E27FC236}">
                  <a16:creationId xmlns:a16="http://schemas.microsoft.com/office/drawing/2014/main" id="{1D6C5579-2523-46F6-AB1F-7423B5F08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06049" y="2103656"/>
              <a:ext cx="869512" cy="869512"/>
            </a:xfrm>
            <a:prstGeom prst="rect">
              <a:avLst/>
            </a:prstGeom>
            <a:sp3d extrusionH="63500" prstMaterial="metal">
              <a:bevelT w="133350" h="0" prst="hardEdge"/>
            </a:sp3d>
          </p:spPr>
        </p:pic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82F64BF6-C4D4-4E2D-B989-D380940BAF2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68370" y="3994767"/>
            <a:ext cx="1298561" cy="131685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9F498841-D20D-4405-833E-AC13DE30EFD1}"/>
              </a:ext>
            </a:extLst>
          </p:cNvPr>
          <p:cNvGrpSpPr/>
          <p:nvPr/>
        </p:nvGrpSpPr>
        <p:grpSpPr>
          <a:xfrm rot="1818579">
            <a:off x="4462035" y="1283157"/>
            <a:ext cx="606426" cy="604928"/>
            <a:chOff x="1948164" y="2045771"/>
            <a:chExt cx="985283" cy="985283"/>
          </a:xfrm>
          <a:solidFill>
            <a:srgbClr val="2E75B6"/>
          </a:solidFill>
          <a:scene3d>
            <a:camera prst="isometricTopUp"/>
            <a:lightRig rig="flood" dir="t"/>
          </a:scene3d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8911971-DA7B-413E-B6C6-42F931912D81}"/>
                </a:ext>
              </a:extLst>
            </p:cNvPr>
            <p:cNvSpPr/>
            <p:nvPr/>
          </p:nvSpPr>
          <p:spPr>
            <a:xfrm>
              <a:off x="1948164" y="2045771"/>
              <a:ext cx="985283" cy="985283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38100"/>
            <a:sp3d extrusionH="63500" prstMaterial="metal">
              <a:bevelT w="133350" h="0" prst="hardEdge"/>
              <a:extrusionClr>
                <a:schemeClr val="tx1">
                  <a:lumMod val="65000"/>
                  <a:lumOff val="35000"/>
                </a:schemeClr>
              </a:extrusionClr>
              <a:contourClr>
                <a:schemeClr val="bg1">
                  <a:lumMod val="9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8" name="Graphic 47" descr="Dollar with solid fill">
              <a:extLst>
                <a:ext uri="{FF2B5EF4-FFF2-40B4-BE49-F238E27FC236}">
                  <a16:creationId xmlns:a16="http://schemas.microsoft.com/office/drawing/2014/main" id="{675CC9FE-971D-4209-9400-2C3F62C71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06049" y="2103656"/>
              <a:ext cx="869512" cy="869512"/>
            </a:xfrm>
            <a:prstGeom prst="rect">
              <a:avLst/>
            </a:prstGeom>
            <a:sp3d extrusionH="63500" prstMaterial="metal">
              <a:bevelT w="133350" h="0" prst="hardEdge"/>
            </a:sp3d>
          </p:spPr>
        </p:pic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9BD865CD-1E92-45EF-97F1-464C853E1BA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21730" y="4013692"/>
            <a:ext cx="1158340" cy="123759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F940590E-6EC1-4A7D-8B1C-B3AC4E1AD2D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98324" y="473243"/>
            <a:ext cx="529248" cy="529248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B3E7D6AE-1024-4C21-AD96-91AF129FF66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32986" y="3936937"/>
            <a:ext cx="1466405" cy="14722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12789AF-27B8-421C-B01E-9BBE7666BE0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503" r="2447"/>
          <a:stretch/>
        </p:blipFill>
        <p:spPr>
          <a:xfrm flipH="1">
            <a:off x="8486774" y="2970831"/>
            <a:ext cx="2823783" cy="111590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C600ED2-C13B-438B-B698-17244F500D8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944094" y="4620951"/>
            <a:ext cx="2210511" cy="9808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4571AA9-D806-45E1-BFE5-3A53F818DC6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944094" y="756492"/>
            <a:ext cx="2066723" cy="165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98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phic 26" descr="Medicine outline">
            <a:extLst>
              <a:ext uri="{FF2B5EF4-FFF2-40B4-BE49-F238E27FC236}">
                <a16:creationId xmlns:a16="http://schemas.microsoft.com/office/drawing/2014/main" id="{AFF0C421-717C-4D85-8B94-FDF7028A9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7242" y="525224"/>
            <a:ext cx="1655276" cy="165527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9D7A9C0-7643-4263-9BBA-D65BDDA831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11073"/>
          <a:stretch/>
        </p:blipFill>
        <p:spPr>
          <a:xfrm>
            <a:off x="1422019" y="-455721"/>
            <a:ext cx="5743575" cy="2549558"/>
          </a:xfrm>
          <a:prstGeom prst="rect">
            <a:avLst/>
          </a:prstGeom>
        </p:spPr>
      </p:pic>
      <p:pic>
        <p:nvPicPr>
          <p:cNvPr id="34" name="Picture 33" descr="Businessman in wheelchair using phone">
            <a:extLst>
              <a:ext uri="{FF2B5EF4-FFF2-40B4-BE49-F238E27FC236}">
                <a16:creationId xmlns:a16="http://schemas.microsoft.com/office/drawing/2014/main" id="{5ABBEF3D-042B-4E4E-A9E6-14735062A6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811" y="939407"/>
            <a:ext cx="731990" cy="1333499"/>
          </a:xfrm>
          <a:prstGeom prst="rect">
            <a:avLst/>
          </a:prstGeom>
        </p:spPr>
      </p:pic>
      <p:pic>
        <p:nvPicPr>
          <p:cNvPr id="36" name="Picture 35" descr="Businessman in wheelchair on a call">
            <a:extLst>
              <a:ext uri="{FF2B5EF4-FFF2-40B4-BE49-F238E27FC236}">
                <a16:creationId xmlns:a16="http://schemas.microsoft.com/office/drawing/2014/main" id="{502E3C1D-9053-4E7B-A60E-E07772FB6E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345" y="1337482"/>
            <a:ext cx="2035556" cy="3467513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2A94379C-BC05-48B2-861B-56E8067940FD}"/>
              </a:ext>
            </a:extLst>
          </p:cNvPr>
          <p:cNvSpPr/>
          <p:nvPr/>
        </p:nvSpPr>
        <p:spPr>
          <a:xfrm>
            <a:off x="1962936" y="908261"/>
            <a:ext cx="838199" cy="838199"/>
          </a:xfrm>
          <a:prstGeom prst="ellipse">
            <a:avLst/>
          </a:prstGeom>
          <a:ln w="1270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D714722-635A-435B-822C-25466E1DA3B1}"/>
              </a:ext>
            </a:extLst>
          </p:cNvPr>
          <p:cNvSpPr/>
          <p:nvPr/>
        </p:nvSpPr>
        <p:spPr>
          <a:xfrm>
            <a:off x="5521476" y="908260"/>
            <a:ext cx="838199" cy="838199"/>
          </a:xfrm>
          <a:prstGeom prst="ellipse">
            <a:avLst/>
          </a:prstGeom>
          <a:ln w="1270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F8277B5-B1F5-4CFB-87E6-A0E3ECA4C51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1449" y="1740686"/>
            <a:ext cx="6457950" cy="3181350"/>
          </a:xfrm>
          <a:prstGeom prst="rect">
            <a:avLst/>
          </a:prstGeom>
        </p:spPr>
      </p:pic>
      <p:sp>
        <p:nvSpPr>
          <p:cNvPr id="52" name="Oval 51">
            <a:extLst>
              <a:ext uri="{FF2B5EF4-FFF2-40B4-BE49-F238E27FC236}">
                <a16:creationId xmlns:a16="http://schemas.microsoft.com/office/drawing/2014/main" id="{1738A6B0-10FA-4FA2-9796-9B55A67D03B7}"/>
              </a:ext>
            </a:extLst>
          </p:cNvPr>
          <p:cNvSpPr/>
          <p:nvPr/>
        </p:nvSpPr>
        <p:spPr>
          <a:xfrm>
            <a:off x="1422019" y="3878349"/>
            <a:ext cx="864618" cy="864618"/>
          </a:xfrm>
          <a:prstGeom prst="ellipse">
            <a:avLst/>
          </a:prstGeom>
          <a:ln w="1270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A1464CE-9598-458B-B9F3-584A76F50D0D}"/>
              </a:ext>
            </a:extLst>
          </p:cNvPr>
          <p:cNvSpPr/>
          <p:nvPr/>
        </p:nvSpPr>
        <p:spPr>
          <a:xfrm>
            <a:off x="4953191" y="3878349"/>
            <a:ext cx="864618" cy="864618"/>
          </a:xfrm>
          <a:prstGeom prst="ellipse">
            <a:avLst/>
          </a:prstGeom>
          <a:ln w="1270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321CB4E-E54B-4EA9-B8F4-648051CC5D03}"/>
              </a:ext>
            </a:extLst>
          </p:cNvPr>
          <p:cNvSpPr/>
          <p:nvPr/>
        </p:nvSpPr>
        <p:spPr>
          <a:xfrm>
            <a:off x="3357526" y="2272906"/>
            <a:ext cx="2608521" cy="8625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9A0C557-8E53-4F34-96FE-3BDDB1A026B8}"/>
              </a:ext>
            </a:extLst>
          </p:cNvPr>
          <p:cNvSpPr/>
          <p:nvPr/>
        </p:nvSpPr>
        <p:spPr>
          <a:xfrm rot="941489">
            <a:off x="6448867" y="4436631"/>
            <a:ext cx="1953640" cy="1095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C1ED3C7E-9528-4B05-941E-ECC8F74302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494722" flipH="1">
            <a:off x="6718967" y="2479941"/>
            <a:ext cx="2301376" cy="2045668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EBC083AF-ACC5-4115-BAD3-BF97963AF4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26883" y="-64896"/>
            <a:ext cx="905923" cy="805265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FA55FDD7-F2F8-48F9-B5D6-1CE59886DCE9}"/>
              </a:ext>
            </a:extLst>
          </p:cNvPr>
          <p:cNvSpPr/>
          <p:nvPr/>
        </p:nvSpPr>
        <p:spPr>
          <a:xfrm>
            <a:off x="7785101" y="1144673"/>
            <a:ext cx="673099" cy="4445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3E8390A1-A250-40C0-A392-B35CF15E79F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82" t="14715" r="28851" b="16621"/>
          <a:stretch/>
        </p:blipFill>
        <p:spPr>
          <a:xfrm>
            <a:off x="8329847" y="1119273"/>
            <a:ext cx="1055454" cy="933733"/>
          </a:xfrm>
          <a:prstGeom prst="rect">
            <a:avLst/>
          </a:prstGeom>
        </p:spPr>
      </p:pic>
      <p:pic>
        <p:nvPicPr>
          <p:cNvPr id="89" name="Graphic 88" descr="Star with solid fill">
            <a:extLst>
              <a:ext uri="{FF2B5EF4-FFF2-40B4-BE49-F238E27FC236}">
                <a16:creationId xmlns:a16="http://schemas.microsoft.com/office/drawing/2014/main" id="{2A1A7018-4122-457C-9A4C-CEF26856EAE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6609" y="5485884"/>
            <a:ext cx="914400" cy="9144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0" name="Graphic 89" descr="Star with solid fill">
            <a:extLst>
              <a:ext uri="{FF2B5EF4-FFF2-40B4-BE49-F238E27FC236}">
                <a16:creationId xmlns:a16="http://schemas.microsoft.com/office/drawing/2014/main" id="{6E696535-16FC-4A5B-B5BB-AB176AE66CB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29437" y="5485884"/>
            <a:ext cx="914400" cy="9144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1" name="Graphic 90" descr="Star with solid fill">
            <a:extLst>
              <a:ext uri="{FF2B5EF4-FFF2-40B4-BE49-F238E27FC236}">
                <a16:creationId xmlns:a16="http://schemas.microsoft.com/office/drawing/2014/main" id="{D92EE0E9-F012-49D5-9B22-A3B69B4FC80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42265" y="5485884"/>
            <a:ext cx="914400" cy="9144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2" name="Graphic 91" descr="Star with solid fill">
            <a:extLst>
              <a:ext uri="{FF2B5EF4-FFF2-40B4-BE49-F238E27FC236}">
                <a16:creationId xmlns:a16="http://schemas.microsoft.com/office/drawing/2014/main" id="{E847146B-4DDA-4AC8-85B5-B39DDA406F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55093" y="5485884"/>
            <a:ext cx="914400" cy="9144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3" name="Graphic 92" descr="Star with solid fill">
            <a:extLst>
              <a:ext uri="{FF2B5EF4-FFF2-40B4-BE49-F238E27FC236}">
                <a16:creationId xmlns:a16="http://schemas.microsoft.com/office/drawing/2014/main" id="{95F92AFD-A4A6-46B5-826A-F4D1A1BE7C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67922" y="5485884"/>
            <a:ext cx="914400" cy="9144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3914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6EA632-D013-4335-A314-B5DF07EA89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535" t="8842" r="3966" b="18039"/>
          <a:stretch/>
        </p:blipFill>
        <p:spPr>
          <a:xfrm>
            <a:off x="2544853" y="4909236"/>
            <a:ext cx="5469440" cy="1323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43DC33-CFEE-450A-8E28-69DABC01C4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84" t="15865" r="9367" b="15499"/>
          <a:stretch/>
        </p:blipFill>
        <p:spPr>
          <a:xfrm>
            <a:off x="-159863" y="3693137"/>
            <a:ext cx="3708400" cy="984250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62E288D-0C77-451A-AAA9-634FB33B4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27" y="2084125"/>
            <a:ext cx="4449445" cy="97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58FB98-E460-47FE-B26F-E134AF0B8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293" y="5571223"/>
            <a:ext cx="3300413" cy="977900"/>
          </a:xfrm>
          <a:prstGeom prst="rect">
            <a:avLst/>
          </a:prstGeom>
        </p:spPr>
      </p:pic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BB2B04C8-4DCD-480E-BF78-9B9EF8BEAC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175" y="2643741"/>
            <a:ext cx="3086100" cy="1323975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A9A2D5F3-FE6E-42EB-B826-6731FC29284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643A3A"/>
              </a:clrFrom>
              <a:clrTo>
                <a:srgbClr val="643A3A">
                  <a:alpha val="0"/>
                </a:srgbClr>
              </a:clrTo>
            </a:clrChange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215" y="91194"/>
            <a:ext cx="3086100" cy="13239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CA1B0B-E856-49FD-96A5-567183264E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9913" y="1982267"/>
            <a:ext cx="3084843" cy="13229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D3D3FA1-BA07-43A8-A1FE-545814F9BC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2593" y="4227430"/>
            <a:ext cx="3499407" cy="957155"/>
          </a:xfrm>
          <a:prstGeom prst="rect">
            <a:avLst/>
          </a:prstGeom>
        </p:spPr>
      </p:pic>
      <p:pic>
        <p:nvPicPr>
          <p:cNvPr id="23" name="Picture 22" descr="A picture containing logo&#10;&#10;Description automatically generated">
            <a:extLst>
              <a:ext uri="{FF2B5EF4-FFF2-40B4-BE49-F238E27FC236}">
                <a16:creationId xmlns:a16="http://schemas.microsoft.com/office/drawing/2014/main" id="{C9BCD231-0C4F-405A-8EE4-2DE182841394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67" y="130011"/>
            <a:ext cx="2057400" cy="88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611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12364</TotalTime>
  <Words>21</Words>
  <Application>Microsoft Office PowerPoint</Application>
  <PresentationFormat>Widescreen</PresentationFormat>
  <Paragraphs>10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Arial Rounded MT Bold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Tremayne Mushayahama</dc:creator>
  <cp:lastModifiedBy>Tremayne Mushayahama</cp:lastModifiedBy>
  <cp:revision>28</cp:revision>
  <cp:lastPrinted>2022-11-29T03:23:52Z</cp:lastPrinted>
  <dcterms:created xsi:type="dcterms:W3CDTF">2021-08-09T04:06:43Z</dcterms:created>
  <dcterms:modified xsi:type="dcterms:W3CDTF">2022-11-29T03:25:24Z</dcterms:modified>
</cp:coreProperties>
</file>